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6" r:id="rId2"/>
    <p:sldId id="402" r:id="rId3"/>
    <p:sldId id="418" r:id="rId4"/>
    <p:sldId id="419" r:id="rId5"/>
  </p:sldIdLst>
  <p:sldSz cx="9144000" cy="6858000" type="screen4x3"/>
  <p:notesSz cx="10234613" cy="71040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kirbis" initials="m" lastIdx="0" clrIdx="0">
    <p:extLst>
      <p:ext uri="{19B8F6BF-5375-455C-9EA6-DF929625EA0E}">
        <p15:presenceInfo xmlns:p15="http://schemas.microsoft.com/office/powerpoint/2012/main" userId="mkirbis" providerId="None"/>
      </p:ext>
    </p:extLst>
  </p:cmAuthor>
  <p:cmAuthor id="2" name="S4_S" initials="S4" lastIdx="1" clrIdx="1">
    <p:extLst>
      <p:ext uri="{19B8F6BF-5375-455C-9EA6-DF929625EA0E}">
        <p15:presenceInfo xmlns:p15="http://schemas.microsoft.com/office/powerpoint/2012/main" userId="S4_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Svetel slog 3 – poudarek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Svetel slog 2 – poudarek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35758FB7-9AC5-4552-8A53-C91805E547FA}" styleName="Tematski slog 1 – poudarek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89631" autoAdjust="0"/>
  </p:normalViewPr>
  <p:slideViewPr>
    <p:cSldViewPr snapToGrid="0">
      <p:cViewPr varScale="1">
        <p:scale>
          <a:sx n="63" d="100"/>
          <a:sy n="63" d="100"/>
        </p:scale>
        <p:origin x="1368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Označba mesta datuma 2"/>
          <p:cNvSpPr>
            <a:spLocks noGrp="1"/>
          </p:cNvSpPr>
          <p:nvPr>
            <p:ph type="dt" sz="quarter" idx="1"/>
          </p:nvPr>
        </p:nvSpPr>
        <p:spPr>
          <a:xfrm>
            <a:off x="5796110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D3061824-B914-4418-8B9C-54D1F36FB87F}" type="datetimeFigureOut">
              <a:rPr lang="en-GB" smtClean="0"/>
              <a:t>13/04/2021</a:t>
            </a:fld>
            <a:endParaRPr lang="en-GB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2"/>
          </p:nvPr>
        </p:nvSpPr>
        <p:spPr>
          <a:xfrm>
            <a:off x="1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5796110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6628363C-EA15-4EA1-A9BB-D61861C103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164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5796110" y="0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6BB406CA-5417-41F2-9BDB-E5796C61B5CD}" type="datetimeFigureOut">
              <a:rPr lang="sl-SI" smtClean="0"/>
              <a:t>13. 04. 2021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3521075" y="889000"/>
            <a:ext cx="3192463" cy="23955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1022984" y="3418540"/>
            <a:ext cx="8188647" cy="2797089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1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5796110" y="6748462"/>
            <a:ext cx="4436114" cy="355602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85647311-B3B4-41E5-AF38-852268236641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23930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647311-B3B4-41E5-AF38-852268236641}" type="slidenum">
              <a:rPr lang="sl-SI" smtClean="0"/>
              <a:t>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959073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63152" y="340391"/>
            <a:ext cx="5385585" cy="1277937"/>
          </a:xfrm>
        </p:spPr>
        <p:txBody>
          <a:bodyPr anchor="ctr">
            <a:normAutofit/>
          </a:bodyPr>
          <a:lstStyle>
            <a:lvl1pPr algn="l">
              <a:defRPr sz="36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173" y="2532189"/>
            <a:ext cx="10109770" cy="2888504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236417" y="1366750"/>
            <a:ext cx="1921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/>
              <a:t>www.eu-skladi.si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63901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4255" y="129199"/>
            <a:ext cx="2987109" cy="2555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749871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28203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596" y="-111920"/>
            <a:ext cx="2717083" cy="21404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93480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532966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245" y="181521"/>
            <a:ext cx="2497397" cy="1993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281896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 anchor="ctr"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14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8420100" y="-12700"/>
            <a:ext cx="178752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8811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420598" y="-12700"/>
            <a:ext cx="1787100" cy="280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160519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40956" y="53975"/>
            <a:ext cx="3801204" cy="2393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6" y="482886"/>
            <a:ext cx="671904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883947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65" y="38109"/>
            <a:ext cx="4879775" cy="2458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0664555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99441" y="73042"/>
            <a:ext cx="2367744" cy="25320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5809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91118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98914">
            <a:off x="7043882" y="421051"/>
            <a:ext cx="3142407" cy="16588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43137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65326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5423" y="190519"/>
            <a:ext cx="2381402" cy="21411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3304011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194" y="-520699"/>
            <a:ext cx="3032662" cy="3017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16999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929395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0851" y="-413222"/>
            <a:ext cx="2241589" cy="2764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826195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smtClean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611007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FAA43-227E-4F11-92D3-0B5ECCA277CE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D1D6-B1F3-4478-9636-E4F676B80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  <p:sldLayoutId id="2147483688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mailto:s4.svrk@gov.si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933" y="157975"/>
            <a:ext cx="8886406" cy="1277937"/>
          </a:xfrm>
        </p:spPr>
        <p:txBody>
          <a:bodyPr>
            <a:noAutofit/>
          </a:bodyPr>
          <a:lstStyle/>
          <a:p>
            <a:r>
              <a:rPr lang="sl-SI" sz="5400" dirty="0" smtClean="0">
                <a:solidFill>
                  <a:srgbClr val="002060"/>
                </a:solidFill>
              </a:rPr>
              <a:t>S4 – Proces podjetniškega odkrivanja - 3.faza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313150" y="5496769"/>
            <a:ext cx="6301010" cy="12779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sl-SI" sz="5400" dirty="0" smtClean="0">
                <a:solidFill>
                  <a:srgbClr val="002060"/>
                </a:solidFill>
              </a:rPr>
              <a:t>DOMENA Mreže za prehod v krožno gospodarstvo </a:t>
            </a:r>
          </a:p>
          <a:p>
            <a:r>
              <a:rPr lang="sl-SI" dirty="0" err="1" smtClean="0">
                <a:solidFill>
                  <a:srgbClr val="002060"/>
                </a:solidFill>
              </a:rPr>
              <a:t>Webinar</a:t>
            </a:r>
            <a:r>
              <a:rPr lang="sl-SI" dirty="0" smtClean="0">
                <a:solidFill>
                  <a:srgbClr val="002060"/>
                </a:solidFill>
              </a:rPr>
              <a:t>  14.4.2021</a:t>
            </a:r>
            <a:endParaRPr lang="en-US" dirty="0">
              <a:solidFill>
                <a:srgbClr val="0066CC"/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7689"/>
            <a:ext cx="3602515" cy="134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95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395288" y="198438"/>
            <a:ext cx="4710112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Načrt W2 </a:t>
            </a:r>
            <a:r>
              <a:rPr lang="sl-SI" sz="4000" b="1" dirty="0" err="1" smtClean="0">
                <a:solidFill>
                  <a:schemeClr val="accent5"/>
                </a:solidFill>
                <a:latin typeface="+mn-lt"/>
                <a:cs typeface="+mn-cs"/>
              </a:rPr>
              <a:t>Matpro</a:t>
            </a: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 </a:t>
            </a:r>
            <a:endParaRPr lang="en-US" sz="4000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19459" name="PoljeZBesedilom 4"/>
          <p:cNvSpPr txBox="1">
            <a:spLocks noChangeArrowheads="1"/>
          </p:cNvSpPr>
          <p:nvPr/>
        </p:nvSpPr>
        <p:spPr bwMode="auto">
          <a:xfrm>
            <a:off x="101600" y="1127760"/>
            <a:ext cx="8213221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Uvod –SVRK (5min)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Predstavitev PPU s predlaganimi FP in PS   SRIP Mreže za prehod v krožno gospodarstvo  </a:t>
            </a:r>
            <a:r>
              <a:rPr lang="sl-SI" altLang="en-US" sz="3200" b="1" dirty="0" smtClean="0">
                <a:solidFill>
                  <a:srgbClr val="002060"/>
                </a:solidFill>
              </a:rPr>
              <a:t>(45 </a:t>
            </a:r>
            <a:r>
              <a:rPr lang="sl-SI" altLang="en-US" sz="3200" b="1" dirty="0" smtClean="0">
                <a:solidFill>
                  <a:srgbClr val="002060"/>
                </a:solidFill>
              </a:rPr>
              <a:t>min)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Q&amp;A: prejete pobude najavljene s prijavo   (30 - 40 min)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Q&amp;A: ostala vprašanja (20 - 30 min)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3200" b="1" dirty="0" smtClean="0">
                <a:solidFill>
                  <a:srgbClr val="002060"/>
                </a:solidFill>
              </a:rPr>
              <a:t>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sz="2400" b="1" dirty="0" smtClean="0">
                <a:solidFill>
                  <a:srgbClr val="002060"/>
                </a:solidFill>
              </a:rPr>
              <a:t>Vaša moderatorja: - SVRK/S4 Marko Hren in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400" b="1" dirty="0">
                <a:solidFill>
                  <a:srgbClr val="002060"/>
                </a:solidFill>
              </a:rPr>
              <a:t>	</a:t>
            </a:r>
            <a:r>
              <a:rPr lang="sl-SI" altLang="en-US" sz="2400" b="1" dirty="0" smtClean="0">
                <a:solidFill>
                  <a:srgbClr val="002060"/>
                </a:solidFill>
              </a:rPr>
              <a:t>		 - </a:t>
            </a:r>
            <a:r>
              <a:rPr lang="sl-SI" altLang="en-US" sz="2400" b="1" dirty="0">
                <a:solidFill>
                  <a:srgbClr val="002060"/>
                </a:solidFill>
              </a:rPr>
              <a:t>SRIP  Krožno dr. Dragica Marinič </a:t>
            </a:r>
            <a:endParaRPr lang="sl-SI" altLang="en-US" sz="2400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400" b="1" dirty="0" err="1" smtClean="0">
                <a:solidFill>
                  <a:srgbClr val="002060"/>
                </a:solidFill>
              </a:rPr>
              <a:t>Webinar</a:t>
            </a:r>
            <a:r>
              <a:rPr lang="sl-SI" altLang="en-US" sz="2400" b="1" dirty="0" smtClean="0">
                <a:solidFill>
                  <a:srgbClr val="002060"/>
                </a:solidFill>
              </a:rPr>
              <a:t> se snema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2400" b="1" dirty="0" smtClean="0">
                <a:solidFill>
                  <a:srgbClr val="002060"/>
                </a:solidFill>
              </a:rPr>
              <a:t>Izklopite prosim mikrofone</a:t>
            </a: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191" y="614507"/>
            <a:ext cx="2789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515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/>
          <p:cNvSpPr/>
          <p:nvPr/>
        </p:nvSpPr>
        <p:spPr>
          <a:xfrm>
            <a:off x="395288" y="198438"/>
            <a:ext cx="4710112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sz="2800" b="1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sl-SI" sz="4000" b="1" dirty="0" smtClean="0">
                <a:solidFill>
                  <a:schemeClr val="accent5"/>
                </a:solidFill>
                <a:latin typeface="+mn-lt"/>
                <a:cs typeface="+mn-cs"/>
              </a:rPr>
              <a:t>FOKUS WEBINARJEV  W2 – W10</a:t>
            </a:r>
            <a:endParaRPr lang="en-US" sz="4000" b="1" dirty="0">
              <a:solidFill>
                <a:schemeClr val="accent5"/>
              </a:solidFill>
              <a:latin typeface="+mn-lt"/>
              <a:cs typeface="+mn-cs"/>
            </a:endParaRPr>
          </a:p>
        </p:txBody>
      </p:sp>
      <p:sp>
        <p:nvSpPr>
          <p:cNvPr id="19459" name="PoljeZBesedilom 4"/>
          <p:cNvSpPr txBox="1">
            <a:spLocks noChangeArrowheads="1"/>
          </p:cNvSpPr>
          <p:nvPr/>
        </p:nvSpPr>
        <p:spPr bwMode="auto">
          <a:xfrm>
            <a:off x="215758" y="1643864"/>
            <a:ext cx="8193952" cy="495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PROCES PODJETNIŠKEGA ODKRIVANJA Z DELEŽNIKI ZUNAJ SRIP, dodatne </a:t>
            </a:r>
            <a:r>
              <a:rPr lang="sl-SI" altLang="en-US" b="1" u="sng" dirty="0" smtClean="0">
                <a:solidFill>
                  <a:srgbClr val="002060"/>
                </a:solidFill>
              </a:rPr>
              <a:t>UTEMELJITVE</a:t>
            </a:r>
            <a:r>
              <a:rPr lang="sl-SI" altLang="en-US" b="1" dirty="0" smtClean="0">
                <a:solidFill>
                  <a:srgbClr val="002060"/>
                </a:solidFill>
              </a:rPr>
              <a:t> domen,     </a:t>
            </a:r>
            <a:r>
              <a:rPr lang="sl-SI" altLang="en-US" b="1" dirty="0">
                <a:solidFill>
                  <a:srgbClr val="002060"/>
                </a:solidFill>
              </a:rPr>
              <a:t>nadaljnje </a:t>
            </a:r>
            <a:r>
              <a:rPr lang="sl-SI" altLang="en-US" b="1" dirty="0" smtClean="0">
                <a:solidFill>
                  <a:srgbClr val="002060"/>
                </a:solidFill>
              </a:rPr>
              <a:t> </a:t>
            </a:r>
            <a:r>
              <a:rPr lang="sl-SI" altLang="en-US" b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OSREDOTOČENJE , optimizacija strukture prioritet ipd.</a:t>
            </a: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endParaRPr lang="sl-SI" altLang="en-US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Ø"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V tej fazi priprave S4 ne razpravljamo o: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 smtClean="0">
                <a:solidFill>
                  <a:srgbClr val="002060"/>
                </a:solidFill>
              </a:rPr>
              <a:t>	- svežnju ukrepov, 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razpoložljivih EU, nacionalnih…sredstvih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upravljanju S4 in SRIP</a:t>
            </a: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b="1" dirty="0">
                <a:solidFill>
                  <a:srgbClr val="002060"/>
                </a:solidFill>
              </a:rPr>
              <a:t>	</a:t>
            </a:r>
            <a:r>
              <a:rPr lang="sl-SI" altLang="en-US" b="1" dirty="0" smtClean="0">
                <a:solidFill>
                  <a:srgbClr val="002060"/>
                </a:solidFill>
              </a:rPr>
              <a:t>- internacionalizaciji</a:t>
            </a:r>
            <a:r>
              <a:rPr lang="sl-SI" altLang="en-US" b="1" dirty="0">
                <a:solidFill>
                  <a:srgbClr val="002060"/>
                </a:solidFill>
              </a:rPr>
              <a:t> </a:t>
            </a:r>
            <a:r>
              <a:rPr lang="sl-SI" altLang="en-US" b="1" dirty="0" smtClean="0">
                <a:solidFill>
                  <a:srgbClr val="002060"/>
                </a:solidFill>
              </a:rPr>
              <a:t>/ mednarodno </a:t>
            </a:r>
            <a:r>
              <a:rPr lang="sl-SI" altLang="en-US" b="1" dirty="0" smtClean="0">
                <a:solidFill>
                  <a:srgbClr val="002060"/>
                </a:solidFill>
              </a:rPr>
              <a:t> </a:t>
            </a:r>
            <a:endParaRPr lang="sl-SI" altLang="en-US" b="1" dirty="0" smtClean="0">
              <a:solidFill>
                <a:srgbClr val="002060"/>
              </a:solidFill>
            </a:endParaRPr>
          </a:p>
          <a:p>
            <a:pPr marL="0" indent="0">
              <a:lnSpc>
                <a:spcPct val="100000"/>
              </a:lnSpc>
              <a:spcBef>
                <a:spcPct val="0"/>
              </a:spcBef>
              <a:buNone/>
              <a:defRPr/>
            </a:pPr>
            <a:r>
              <a:rPr lang="sl-SI" altLang="en-US" sz="3600" b="1" dirty="0" smtClean="0">
                <a:solidFill>
                  <a:srgbClr val="002060"/>
                </a:solidFill>
              </a:rPr>
              <a:t> </a:t>
            </a:r>
            <a:endParaRPr lang="sl-SI" altLang="en-US" sz="3600" b="1" dirty="0">
              <a:solidFill>
                <a:srgbClr val="002060"/>
              </a:solidFill>
            </a:endParaRPr>
          </a:p>
        </p:txBody>
      </p:sp>
      <p:sp>
        <p:nvSpPr>
          <p:cNvPr id="2" name="Zaobljeni pravokotnik 1"/>
          <p:cNvSpPr/>
          <p:nvPr/>
        </p:nvSpPr>
        <p:spPr>
          <a:xfrm>
            <a:off x="2999509" y="6098772"/>
            <a:ext cx="45719" cy="4571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6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136" y="843107"/>
            <a:ext cx="278923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43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2933" y="157975"/>
            <a:ext cx="8886406" cy="1277937"/>
          </a:xfrm>
        </p:spPr>
        <p:txBody>
          <a:bodyPr>
            <a:noAutofit/>
          </a:bodyPr>
          <a:lstStyle/>
          <a:p>
            <a:r>
              <a:rPr lang="sl-SI" sz="5400" dirty="0" smtClean="0">
                <a:solidFill>
                  <a:srgbClr val="002060"/>
                </a:solidFill>
              </a:rPr>
              <a:t>S4 – Proces podjetniškega odkrivanja - 3.faza</a:t>
            </a:r>
            <a:endParaRPr lang="en-US" sz="4000" dirty="0">
              <a:solidFill>
                <a:srgbClr val="002060"/>
              </a:solidFill>
            </a:endParaRPr>
          </a:p>
        </p:txBody>
      </p:sp>
      <p:sp>
        <p:nvSpPr>
          <p:cNvPr id="3" name="Title 3"/>
          <p:cNvSpPr txBox="1">
            <a:spLocks/>
          </p:cNvSpPr>
          <p:nvPr/>
        </p:nvSpPr>
        <p:spPr>
          <a:xfrm>
            <a:off x="82933" y="5493327"/>
            <a:ext cx="6878760" cy="13646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sl-SI" sz="4300" dirty="0" smtClean="0">
                <a:solidFill>
                  <a:srgbClr val="002060"/>
                </a:solidFill>
              </a:rPr>
              <a:t>HVALA</a:t>
            </a:r>
          </a:p>
          <a:p>
            <a:pPr algn="ctr"/>
            <a:r>
              <a:rPr lang="sl-SI" sz="3800" dirty="0" smtClean="0">
                <a:solidFill>
                  <a:srgbClr val="002060"/>
                </a:solidFill>
              </a:rPr>
              <a:t> </a:t>
            </a:r>
            <a:r>
              <a:rPr lang="sl-SI" sz="3200" dirty="0" smtClean="0">
                <a:solidFill>
                  <a:srgbClr val="002060"/>
                </a:solidFill>
              </a:rPr>
              <a:t>ZA VAŠE PREDLOGE IN RAZPRAVO</a:t>
            </a:r>
          </a:p>
          <a:p>
            <a:pPr algn="ctr"/>
            <a:r>
              <a:rPr lang="sl-SI" dirty="0" smtClean="0">
                <a:hlinkClick r:id="rId2"/>
              </a:rPr>
              <a:t>s4.svrk@gov.si</a:t>
            </a:r>
            <a:r>
              <a:rPr lang="sl-SI" dirty="0" smtClean="0"/>
              <a:t> </a:t>
            </a:r>
            <a:r>
              <a:rPr lang="sl-SI" dirty="0" smtClean="0">
                <a:solidFill>
                  <a:schemeClr val="accent6">
                    <a:lumMod val="50000"/>
                  </a:schemeClr>
                </a:solidFill>
              </a:rPr>
              <a:t>– 24/7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2" descr="naslovna slika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7689"/>
            <a:ext cx="3602515" cy="134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7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5708</TotalTime>
  <Words>127</Words>
  <Application>Microsoft Office PowerPoint</Application>
  <PresentationFormat>Diaprojekcija na zaslonu (4:3)</PresentationFormat>
  <Paragraphs>27</Paragraphs>
  <Slides>4</Slides>
  <Notes>1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S4 – Proces podjetniškega odkrivanja - 3.faza</vt:lpstr>
      <vt:lpstr>PowerPointova predstavitev</vt:lpstr>
      <vt:lpstr>PowerPointova predstavitev</vt:lpstr>
      <vt:lpstr>S4 – Proces podjetniškega odkrivanja - 3.faza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Marko Hren</cp:lastModifiedBy>
  <cp:revision>505</cp:revision>
  <cp:lastPrinted>2021-03-25T03:55:31Z</cp:lastPrinted>
  <dcterms:created xsi:type="dcterms:W3CDTF">2015-02-26T08:26:11Z</dcterms:created>
  <dcterms:modified xsi:type="dcterms:W3CDTF">2021-04-13T11:52:37Z</dcterms:modified>
</cp:coreProperties>
</file>